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52" r:id="rId2"/>
  </p:sldMasterIdLst>
  <p:notesMasterIdLst>
    <p:notesMasterId r:id="rId25"/>
  </p:notesMasterIdLst>
  <p:sldIdLst>
    <p:sldId id="454" r:id="rId3"/>
    <p:sldId id="496" r:id="rId4"/>
    <p:sldId id="497" r:id="rId5"/>
    <p:sldId id="391" r:id="rId6"/>
    <p:sldId id="392" r:id="rId7"/>
    <p:sldId id="396" r:id="rId8"/>
    <p:sldId id="498" r:id="rId9"/>
    <p:sldId id="415" r:id="rId10"/>
    <p:sldId id="416" r:id="rId11"/>
    <p:sldId id="460" r:id="rId12"/>
    <p:sldId id="465" r:id="rId13"/>
    <p:sldId id="422" r:id="rId14"/>
    <p:sldId id="423" r:id="rId15"/>
    <p:sldId id="426" r:id="rId16"/>
    <p:sldId id="427" r:id="rId17"/>
    <p:sldId id="435" r:id="rId18"/>
    <p:sldId id="464" r:id="rId19"/>
    <p:sldId id="428" r:id="rId20"/>
    <p:sldId id="462" r:id="rId21"/>
    <p:sldId id="463" r:id="rId22"/>
    <p:sldId id="448" r:id="rId23"/>
    <p:sldId id="451" r:id="rId24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BBE774-055F-F743-A512-64554EDF4156}" v="225" dt="2022-01-13T14:13:48.0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106" d="100"/>
          <a:sy n="106" d="100"/>
        </p:scale>
        <p:origin x="72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4B78BD99-B79D-F946-BAAA-5FBA3C3590D4}"/>
    <pc:docChg chg="undo custSel addSld delSld modSld sldOrd">
      <pc:chgData name="Khattab, Sherif" userId="c83b1e15-36f3-4f46-aceb-05aac24c545e" providerId="ADAL" clId="{4B78BD99-B79D-F946-BAAA-5FBA3C3590D4}" dt="2021-09-01T16:38:31.210" v="208" actId="20578"/>
      <pc:docMkLst>
        <pc:docMk/>
      </pc:docMkLst>
      <pc:sldChg chg="add ord">
        <pc:chgData name="Khattab, Sherif" userId="c83b1e15-36f3-4f46-aceb-05aac24c545e" providerId="ADAL" clId="{4B78BD99-B79D-F946-BAAA-5FBA3C3590D4}" dt="2021-09-01T16:38:31.210" v="208" actId="20578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  <pc:sldChg chg="modSp mod">
        <pc:chgData name="Khattab, Sherif" userId="c83b1e15-36f3-4f46-aceb-05aac24c545e" providerId="ADAL" clId="{4B78BD99-B79D-F946-BAAA-5FBA3C3590D4}" dt="2021-09-01T16:29:40.177" v="10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4B78BD99-B79D-F946-BAAA-5FBA3C3590D4}" dt="2021-09-01T16:29:40.177" v="10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3060777694" sldId="497"/>
        </pc:sldMkLst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4242221972" sldId="498"/>
        </pc:sldMkLst>
      </pc:sldChg>
      <pc:sldChg chg="modSp new mod modAnim">
        <pc:chgData name="Khattab, Sherif" userId="c83b1e15-36f3-4f46-aceb-05aac24c545e" providerId="ADAL" clId="{4B78BD99-B79D-F946-BAAA-5FBA3C3590D4}" dt="2021-09-01T16:38:19.026" v="207"/>
        <pc:sldMkLst>
          <pc:docMk/>
          <pc:sldMk cId="3384279200" sldId="501"/>
        </pc:sldMkLst>
        <pc:spChg chg="mod">
          <ac:chgData name="Khattab, Sherif" userId="c83b1e15-36f3-4f46-aceb-05aac24c545e" providerId="ADAL" clId="{4B78BD99-B79D-F946-BAAA-5FBA3C3590D4}" dt="2021-09-01T16:33:56.892" v="129" actId="20577"/>
          <ac:spMkLst>
            <pc:docMk/>
            <pc:sldMk cId="3384279200" sldId="501"/>
            <ac:spMk id="2" creationId="{026B9EA1-98F2-5641-95A8-D2EDFA80AF9E}"/>
          </ac:spMkLst>
        </pc:spChg>
        <pc:spChg chg="mod">
          <ac:chgData name="Khattab, Sherif" userId="c83b1e15-36f3-4f46-aceb-05aac24c545e" providerId="ADAL" clId="{4B78BD99-B79D-F946-BAAA-5FBA3C3590D4}" dt="2021-09-01T16:38:02.027" v="205" actId="6549"/>
          <ac:spMkLst>
            <pc:docMk/>
            <pc:sldMk cId="3384279200" sldId="501"/>
            <ac:spMk id="3" creationId="{B64A2BDE-C4B3-B54A-9296-32BD19437972}"/>
          </ac:spMkLst>
        </pc:spChg>
      </pc:sldChg>
    </pc:docChg>
  </pc:docChgLst>
  <pc:docChgLst>
    <pc:chgData name="Khattab, Sherif" userId="c83b1e15-36f3-4f46-aceb-05aac24c545e" providerId="ADAL" clId="{33BBE774-055F-F743-A512-64554EDF4156}"/>
    <pc:docChg chg="custSel addSld delSld modSld sldOrd">
      <pc:chgData name="Khattab, Sherif" userId="c83b1e15-36f3-4f46-aceb-05aac24c545e" providerId="ADAL" clId="{33BBE774-055F-F743-A512-64554EDF4156}" dt="2022-01-13T14:13:48.071" v="1549"/>
      <pc:docMkLst>
        <pc:docMk/>
      </pc:docMkLst>
      <pc:sldChg chg="del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2952070704" sldId="39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52070704" sldId="391"/>
            <ac:spMk id="2" creationId="{E448A95F-131D-164A-A8E6-76886C6ADDE3}"/>
          </ac:spMkLst>
        </pc:spChg>
      </pc:sldChg>
      <pc:sldChg chg="delSp mod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1429095331" sldId="392"/>
        </pc:sldMkLst>
        <pc:spChg chg="mod">
          <ac:chgData name="Khattab, Sherif" userId="c83b1e15-36f3-4f46-aceb-05aac24c545e" providerId="ADAL" clId="{33BBE774-055F-F743-A512-64554EDF4156}" dt="2022-01-13T13:47:19.030" v="693" actId="20577"/>
          <ac:spMkLst>
            <pc:docMk/>
            <pc:sldMk cId="1429095331" sldId="392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29095331" sldId="392"/>
            <ac:spMk id="6" creationId="{F4BDBE3F-B5B9-3749-834C-3A2B647D2ED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297645238" sldId="396"/>
        </pc:sldMkLst>
        <pc:spChg chg="mod">
          <ac:chgData name="Khattab, Sherif" userId="c83b1e15-36f3-4f46-aceb-05aac24c545e" providerId="ADAL" clId="{33BBE774-055F-F743-A512-64554EDF4156}" dt="2022-01-13T13:43:20.976" v="407" actId="20577"/>
          <ac:spMkLst>
            <pc:docMk/>
            <pc:sldMk cId="297645238" sldId="396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7645238" sldId="396"/>
            <ac:spMk id="6" creationId="{1CBE3499-0E72-DF45-85DF-8C07F6AA7A1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3668527060" sldId="41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668527060" sldId="415"/>
            <ac:spMk id="4" creationId="{6D51AFA0-D908-9D43-B3DC-5EB32BC6ABD6}"/>
          </ac:spMkLst>
        </pc:spChg>
        <pc:spChg chg="mod">
          <ac:chgData name="Khattab, Sherif" userId="c83b1e15-36f3-4f46-aceb-05aac24c545e" providerId="ADAL" clId="{33BBE774-055F-F743-A512-64554EDF4156}" dt="2022-01-13T13:54:02.488" v="1020" actId="6549"/>
          <ac:spMkLst>
            <pc:docMk/>
            <pc:sldMk cId="3668527060" sldId="415"/>
            <ac:spMk id="34819" creationId="{00000000-0000-0000-0000-000000000000}"/>
          </ac:spMkLst>
        </pc:spChg>
      </pc:sldChg>
      <pc:sldChg chg="addSp delSp modSp mod ord">
        <pc:chgData name="Khattab, Sherif" userId="c83b1e15-36f3-4f46-aceb-05aac24c545e" providerId="ADAL" clId="{33BBE774-055F-F743-A512-64554EDF4156}" dt="2022-01-13T14:09:47.649" v="1480"/>
        <pc:sldMkLst>
          <pc:docMk/>
          <pc:sldMk cId="3282578159" sldId="41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282578159" sldId="416"/>
            <ac:spMk id="4" creationId="{92757043-AAC3-5D49-AAC9-92B51D4D6D44}"/>
          </ac:spMkLst>
        </pc:spChg>
        <pc:spChg chg="add mod">
          <ac:chgData name="Khattab, Sherif" userId="c83b1e15-36f3-4f46-aceb-05aac24c545e" providerId="ADAL" clId="{33BBE774-055F-F743-A512-64554EDF4156}" dt="2022-01-13T13:56:26.907" v="1044" actId="207"/>
          <ac:spMkLst>
            <pc:docMk/>
            <pc:sldMk cId="3282578159" sldId="416"/>
            <ac:spMk id="6" creationId="{28DBF07F-B911-154F-9782-A42734F2BAF3}"/>
          </ac:spMkLst>
        </pc:spChg>
        <pc:spChg chg="add mod">
          <ac:chgData name="Khattab, Sherif" userId="c83b1e15-36f3-4f46-aceb-05aac24c545e" providerId="ADAL" clId="{33BBE774-055F-F743-A512-64554EDF4156}" dt="2022-01-13T13:57:38.008" v="1065"/>
          <ac:spMkLst>
            <pc:docMk/>
            <pc:sldMk cId="3282578159" sldId="416"/>
            <ac:spMk id="7" creationId="{1BA30013-DE99-EB40-883C-E5E5678CCB45}"/>
          </ac:spMkLst>
        </pc:spChg>
        <pc:spChg chg="add mod">
          <ac:chgData name="Khattab, Sherif" userId="c83b1e15-36f3-4f46-aceb-05aac24c545e" providerId="ADAL" clId="{33BBE774-055F-F743-A512-64554EDF4156}" dt="2022-01-13T13:57:55.781" v="1084" actId="14100"/>
          <ac:spMkLst>
            <pc:docMk/>
            <pc:sldMk cId="3282578159" sldId="416"/>
            <ac:spMk id="11" creationId="{19EE18E6-AA23-5245-954E-97F5B88AF2AE}"/>
          </ac:spMkLst>
        </pc:spChg>
        <pc:spChg chg="add mod">
          <ac:chgData name="Khattab, Sherif" userId="c83b1e15-36f3-4f46-aceb-05aac24c545e" providerId="ADAL" clId="{33BBE774-055F-F743-A512-64554EDF4156}" dt="2022-01-13T13:58:30.040" v="1112" actId="1037"/>
          <ac:spMkLst>
            <pc:docMk/>
            <pc:sldMk cId="3282578159" sldId="416"/>
            <ac:spMk id="12" creationId="{7B72360E-79AE-4241-887F-3BB3ED4A3C69}"/>
          </ac:spMkLst>
        </pc:spChg>
        <pc:spChg chg="mod">
          <ac:chgData name="Khattab, Sherif" userId="c83b1e15-36f3-4f46-aceb-05aac24c545e" providerId="ADAL" clId="{33BBE774-055F-F743-A512-64554EDF4156}" dt="2022-01-13T13:50:42.910" v="760" actId="27636"/>
          <ac:spMkLst>
            <pc:docMk/>
            <pc:sldMk cId="3282578159" sldId="416"/>
            <ac:spMk id="35842" creationId="{00000000-0000-0000-0000-000000000000}"/>
          </ac:spMkLst>
        </pc:spChg>
        <pc:spChg chg="mod">
          <ac:chgData name="Khattab, Sherif" userId="c83b1e15-36f3-4f46-aceb-05aac24c545e" providerId="ADAL" clId="{33BBE774-055F-F743-A512-64554EDF4156}" dt="2022-01-13T13:57:39.462" v="1066"/>
          <ac:spMkLst>
            <pc:docMk/>
            <pc:sldMk cId="3282578159" sldId="416"/>
            <ac:spMk id="35843" creationId="{00000000-0000-0000-0000-000000000000}"/>
          </ac:spMkLst>
        </pc:spChg>
        <pc:picChg chg="mod">
          <ac:chgData name="Khattab, Sherif" userId="c83b1e15-36f3-4f46-aceb-05aac24c545e" providerId="ADAL" clId="{33BBE774-055F-F743-A512-64554EDF4156}" dt="2022-01-13T13:50:48.342" v="761" actId="1076"/>
          <ac:picMkLst>
            <pc:docMk/>
            <pc:sldMk cId="3282578159" sldId="416"/>
            <ac:picMk id="35844" creationId="{00000000-0000-0000-0000-000000000000}"/>
          </ac:picMkLst>
        </pc:picChg>
        <pc:cxnChg chg="add mod">
          <ac:chgData name="Khattab, Sherif" userId="c83b1e15-36f3-4f46-aceb-05aac24c545e" providerId="ADAL" clId="{33BBE774-055F-F743-A512-64554EDF4156}" dt="2022-01-13T13:55:51.327" v="1035" actId="692"/>
          <ac:cxnSpMkLst>
            <pc:docMk/>
            <pc:sldMk cId="3282578159" sldId="416"/>
            <ac:cxnSpMk id="5" creationId="{3C689BA4-0708-C44B-8F21-8606EAAA849B}"/>
          </ac:cxnSpMkLst>
        </pc:cxnChg>
      </pc:sldChg>
      <pc:sldChg chg="add del">
        <pc:chgData name="Khattab, Sherif" userId="c83b1e15-36f3-4f46-aceb-05aac24c545e" providerId="ADAL" clId="{33BBE774-055F-F743-A512-64554EDF4156}" dt="2022-01-13T13:48:46.499" v="702" actId="2696"/>
        <pc:sldMkLst>
          <pc:docMk/>
          <pc:sldMk cId="1774327678" sldId="422"/>
        </pc:sldMkLst>
      </pc:sldChg>
      <pc:sldChg chg="addSp delSp modSp add mod modAnim">
        <pc:chgData name="Khattab, Sherif" userId="c83b1e15-36f3-4f46-aceb-05aac24c545e" providerId="ADAL" clId="{33BBE774-055F-F743-A512-64554EDF4156}" dt="2022-01-13T14:09:47.649" v="1480"/>
        <pc:sldMkLst>
          <pc:docMk/>
          <pc:sldMk cId="2306491988" sldId="422"/>
        </pc:sldMkLst>
        <pc:spChg chg="add mod">
          <ac:chgData name="Khattab, Sherif" userId="c83b1e15-36f3-4f46-aceb-05aac24c545e" providerId="ADAL" clId="{33BBE774-055F-F743-A512-64554EDF4156}" dt="2022-01-13T13:49:41.574" v="719" actId="1582"/>
          <ac:spMkLst>
            <pc:docMk/>
            <pc:sldMk cId="2306491988" sldId="422"/>
            <ac:spMk id="3" creationId="{E581BAF8-89B8-4F4E-97C7-6E09325C3A54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06491988" sldId="422"/>
            <ac:spMk id="5" creationId="{6C6CCE18-C77F-3945-A25E-0AE31B340F10}"/>
          </ac:spMkLst>
        </pc:spChg>
        <pc:spChg chg="mod">
          <ac:chgData name="Khattab, Sherif" userId="c83b1e15-36f3-4f46-aceb-05aac24c545e" providerId="ADAL" clId="{33BBE774-055F-F743-A512-64554EDF4156}" dt="2022-01-13T13:48:54.480" v="715" actId="20577"/>
          <ac:spMkLst>
            <pc:docMk/>
            <pc:sldMk cId="2306491988" sldId="422"/>
            <ac:spMk id="9218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09:47.649" v="1480"/>
        <pc:sldMkLst>
          <pc:docMk/>
          <pc:sldMk cId="1489186609" sldId="42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89186609" sldId="423"/>
            <ac:spMk id="4" creationId="{3058072A-682F-E541-84CB-20438A5C1AE2}"/>
          </ac:spMkLst>
        </pc:spChg>
        <pc:spChg chg="mod">
          <ac:chgData name="Khattab, Sherif" userId="c83b1e15-36f3-4f46-aceb-05aac24c545e" providerId="ADAL" clId="{33BBE774-055F-F743-A512-64554EDF4156}" dt="2022-01-13T14:02:15.579" v="1131" actId="20577"/>
          <ac:spMkLst>
            <pc:docMk/>
            <pc:sldMk cId="1489186609" sldId="423"/>
            <ac:spMk id="15363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1:33.777" v="1539" actId="20577"/>
        <pc:sldMkLst>
          <pc:docMk/>
          <pc:sldMk cId="418941510" sldId="42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18941510" sldId="426"/>
            <ac:spMk id="4" creationId="{2098FDCA-A7E7-274F-9EB7-56424C8720D5}"/>
          </ac:spMkLst>
        </pc:spChg>
        <pc:spChg chg="mod">
          <ac:chgData name="Khattab, Sherif" userId="c83b1e15-36f3-4f46-aceb-05aac24c545e" providerId="ADAL" clId="{33BBE774-055F-F743-A512-64554EDF4156}" dt="2022-01-13T14:11:33.777" v="1539" actId="20577"/>
          <ac:spMkLst>
            <pc:docMk/>
            <pc:sldMk cId="418941510" sldId="426"/>
            <ac:spMk id="18435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086220237" sldId="427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086220237" sldId="427"/>
            <ac:spMk id="5" creationId="{03D8D8A1-017C-1D43-B262-F6B7DFDF3B8F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2:21.027" v="1546"/>
        <pc:sldMkLst>
          <pc:docMk/>
          <pc:sldMk cId="2708605230" sldId="42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708605230" sldId="428"/>
            <ac:spMk id="4" creationId="{7928A78E-B60F-8A40-B96A-2FCBD92AD0B3}"/>
          </ac:spMkLst>
        </pc:spChg>
        <pc:spChg chg="mod">
          <ac:chgData name="Khattab, Sherif" userId="c83b1e15-36f3-4f46-aceb-05aac24c545e" providerId="ADAL" clId="{33BBE774-055F-F743-A512-64554EDF4156}" dt="2022-01-13T14:12:07.871" v="1544" actId="20577"/>
          <ac:spMkLst>
            <pc:docMk/>
            <pc:sldMk cId="2708605230" sldId="428"/>
            <ac:spMk id="20483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3415020510" sldId="43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415020510" sldId="435"/>
            <ac:spMk id="4" creationId="{F28A9FE0-8E28-8A44-B3A4-DA8854666CB4}"/>
          </ac:spMkLst>
        </pc:spChg>
      </pc:sldChg>
      <pc:sldChg chg="delSp add del">
        <pc:chgData name="Khattab, Sherif" userId="c83b1e15-36f3-4f46-aceb-05aac24c545e" providerId="ADAL" clId="{33BBE774-055F-F743-A512-64554EDF4156}" dt="2022-01-13T14:13:12.236" v="1547" actId="2696"/>
        <pc:sldMkLst>
          <pc:docMk/>
          <pc:sldMk cId="2329144619" sldId="44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29144619" sldId="445"/>
            <ac:spMk id="4" creationId="{60C82F22-B555-324D-A1CD-759978679092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1783368962" sldId="44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783368962" sldId="448"/>
            <ac:spMk id="5" creationId="{CF0CACDF-5DF3-7143-8765-F37AE4FC1681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276002102" sldId="45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76002102" sldId="451"/>
            <ac:spMk id="5" creationId="{9250449A-B738-4149-9B1D-0D39B96A456E}"/>
          </ac:spMkLst>
        </pc:spChg>
      </pc:sldChg>
      <pc:sldChg chg="add del">
        <pc:chgData name="Khattab, Sherif" userId="c83b1e15-36f3-4f46-aceb-05aac24c545e" providerId="ADAL" clId="{33BBE774-055F-F743-A512-64554EDF4156}" dt="2022-01-13T13:48:25.703" v="699" actId="2696"/>
        <pc:sldMkLst>
          <pc:docMk/>
          <pc:sldMk cId="2334056409" sldId="452"/>
        </pc:sldMkLst>
      </pc:sldChg>
      <pc:sldChg chg="modSp mod">
        <pc:chgData name="Khattab, Sherif" userId="c83b1e15-36f3-4f46-aceb-05aac24c545e" providerId="ADAL" clId="{33BBE774-055F-F743-A512-64554EDF4156}" dt="2022-01-13T14:09:33.131" v="147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33BBE774-055F-F743-A512-64554EDF4156}" dt="2022-01-13T14:09:33.131" v="147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515067248" sldId="460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515067248" sldId="460"/>
            <ac:spMk id="5" creationId="{2C3089A9-D951-6946-8B68-837BC3A9B982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811864266" sldId="462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811864266" sldId="462"/>
            <ac:spMk id="5" creationId="{E31CC42A-BB8B-8649-BB22-92882FF0DCD3}"/>
          </ac:spMkLst>
        </pc:spChg>
      </pc:sldChg>
      <pc:sldChg chg="delSp add del modAnim">
        <pc:chgData name="Khattab, Sherif" userId="c83b1e15-36f3-4f46-aceb-05aac24c545e" providerId="ADAL" clId="{33BBE774-055F-F743-A512-64554EDF4156}" dt="2022-01-13T14:13:48.071" v="1549"/>
        <pc:sldMkLst>
          <pc:docMk/>
          <pc:sldMk cId="2284980282" sldId="46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84980282" sldId="463"/>
            <ac:spMk id="5" creationId="{76598EBB-477D-C04D-A9E0-4D6D6660675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1573008784" sldId="464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573008784" sldId="464"/>
            <ac:spMk id="5" creationId="{D9330470-FB09-A349-8CE2-16B9FBAD9974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4239479136" sldId="46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239479136" sldId="465"/>
            <ac:spMk id="5" creationId="{D9330470-FB09-A349-8CE2-16B9FBAD9974}"/>
          </ac:spMkLst>
        </pc:spChg>
      </pc:sldChg>
      <pc:sldChg chg="delSp modSp mod">
        <pc:chgData name="Khattab, Sherif" userId="c83b1e15-36f3-4f46-aceb-05aac24c545e" providerId="ADAL" clId="{33BBE774-055F-F743-A512-64554EDF4156}" dt="2022-01-13T14:09:47.649" v="1480"/>
        <pc:sldMkLst>
          <pc:docMk/>
          <pc:sldMk cId="702367729" sldId="496"/>
        </pc:sldMkLst>
        <pc:spChg chg="mod">
          <ac:chgData name="Khattab, Sherif" userId="c83b1e15-36f3-4f46-aceb-05aac24c545e" providerId="ADAL" clId="{33BBE774-055F-F743-A512-64554EDF4156}" dt="2022-01-13T13:46:30.786" v="648" actId="20577"/>
          <ac:spMkLst>
            <pc:docMk/>
            <pc:sldMk cId="702367729" sldId="496"/>
            <ac:spMk id="3" creationId="{2466C52D-9A48-4683-BE7F-268D8DB7FAAD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702367729" sldId="496"/>
            <ac:spMk id="5" creationId="{481CF72B-4081-461A-85F0-AEE6A7897B6A}"/>
          </ac:spMkLst>
        </pc:spChg>
      </pc:sldChg>
      <pc:sldChg chg="delSp modSp new mod">
        <pc:chgData name="Khattab, Sherif" userId="c83b1e15-36f3-4f46-aceb-05aac24c545e" providerId="ADAL" clId="{33BBE774-055F-F743-A512-64554EDF4156}" dt="2022-01-13T14:09:47.649" v="1480"/>
        <pc:sldMkLst>
          <pc:docMk/>
          <pc:sldMk cId="2638838098" sldId="497"/>
        </pc:sldMkLst>
        <pc:spChg chg="mod">
          <ac:chgData name="Khattab, Sherif" userId="c83b1e15-36f3-4f46-aceb-05aac24c545e" providerId="ADAL" clId="{33BBE774-055F-F743-A512-64554EDF4156}" dt="2022-01-13T13:24:51.014" v="37" actId="20577"/>
          <ac:spMkLst>
            <pc:docMk/>
            <pc:sldMk cId="2638838098" sldId="497"/>
            <ac:spMk id="2" creationId="{B744D05B-A2EE-054E-A1B3-A0FB249160D1}"/>
          </ac:spMkLst>
        </pc:spChg>
        <pc:spChg chg="mod">
          <ac:chgData name="Khattab, Sherif" userId="c83b1e15-36f3-4f46-aceb-05aac24c545e" providerId="ADAL" clId="{33BBE774-055F-F743-A512-64554EDF4156}" dt="2022-01-13T13:47:55.141" v="698" actId="20577"/>
          <ac:spMkLst>
            <pc:docMk/>
            <pc:sldMk cId="2638838098" sldId="497"/>
            <ac:spMk id="3" creationId="{982972F0-7AEB-7E4E-BA50-1BB02E34D78B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638838098" sldId="497"/>
            <ac:spMk id="5" creationId="{87463480-45E2-5749-8649-DDF4E4875CDC}"/>
          </ac:spMkLst>
        </pc:spChg>
      </pc:sldChg>
      <pc:sldChg chg="delSp modSp new mod modAnim">
        <pc:chgData name="Khattab, Sherif" userId="c83b1e15-36f3-4f46-aceb-05aac24c545e" providerId="ADAL" clId="{33BBE774-055F-F743-A512-64554EDF4156}" dt="2022-01-13T14:09:47.649" v="1480"/>
        <pc:sldMkLst>
          <pc:docMk/>
          <pc:sldMk cId="2926803063" sldId="498"/>
        </pc:sldMkLst>
        <pc:spChg chg="mod">
          <ac:chgData name="Khattab, Sherif" userId="c83b1e15-36f3-4f46-aceb-05aac24c545e" providerId="ADAL" clId="{33BBE774-055F-F743-A512-64554EDF4156}" dt="2022-01-13T13:45:23.783" v="590" actId="20577"/>
          <ac:spMkLst>
            <pc:docMk/>
            <pc:sldMk cId="2926803063" sldId="498"/>
            <ac:spMk id="2" creationId="{9C1A6B11-50E3-CE46-876E-0B02C676AABB}"/>
          </ac:spMkLst>
        </pc:spChg>
        <pc:spChg chg="mod">
          <ac:chgData name="Khattab, Sherif" userId="c83b1e15-36f3-4f46-aceb-05aac24c545e" providerId="ADAL" clId="{33BBE774-055F-F743-A512-64554EDF4156}" dt="2022-01-13T14:05:47.535" v="1407" actId="20577"/>
          <ac:spMkLst>
            <pc:docMk/>
            <pc:sldMk cId="2926803063" sldId="498"/>
            <ac:spMk id="3" creationId="{AB8E5BB0-03E8-AE40-A4F5-172431C28FBF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26803063" sldId="498"/>
            <ac:spMk id="5" creationId="{D445EA4B-A4B5-0E43-8715-BFA9DC0BD079}"/>
          </ac:spMkLst>
        </pc:spChg>
      </pc:sldChg>
      <pc:sldChg chg="del">
        <pc:chgData name="Khattab, Sherif" userId="c83b1e15-36f3-4f46-aceb-05aac24c545e" providerId="ADAL" clId="{33BBE774-055F-F743-A512-64554EDF4156}" dt="2022-01-13T13:24:00.520" v="0" actId="2696"/>
        <pc:sldMkLst>
          <pc:docMk/>
          <pc:sldMk cId="3384279200" sldId="501"/>
        </pc:sldMkLst>
      </pc:sld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2E7EFFB8-F922-4F56-852E-4459BEA0BE31}"/>
    <pc:docChg chg="undo redo custSel delSld modSld">
      <pc:chgData name="Khattab, Sherif" userId="c83b1e15-36f3-4f46-aceb-05aac24c545e" providerId="ADAL" clId="{2E7EFFB8-F922-4F56-852E-4459BEA0BE31}" dt="2021-09-07T14:33:30.904" v="109" actId="20577"/>
      <pc:docMkLst>
        <pc:docMk/>
      </pc:docMkLst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276002102" sldId="451"/>
        </pc:sldMkLst>
      </pc:sldChg>
      <pc:sldChg chg="modSp mod">
        <pc:chgData name="Khattab, Sherif" userId="c83b1e15-36f3-4f46-aceb-05aac24c545e" providerId="ADAL" clId="{2E7EFFB8-F922-4F56-852E-4459BEA0BE31}" dt="2021-09-07T14:33:30.904" v="109" actId="20577"/>
        <pc:sldMkLst>
          <pc:docMk/>
          <pc:sldMk cId="2284980282" sldId="463"/>
        </pc:sldMkLst>
        <pc:spChg chg="mod">
          <ac:chgData name="Khattab, Sherif" userId="c83b1e15-36f3-4f46-aceb-05aac24c545e" providerId="ADAL" clId="{2E7EFFB8-F922-4F56-852E-4459BEA0BE31}" dt="2021-09-07T14:33:30.904" v="109" actId="20577"/>
          <ac:spMkLst>
            <pc:docMk/>
            <pc:sldMk cId="2284980282" sldId="463"/>
            <ac:spMk id="3" creationId="{8B54887C-19BE-E246-BBEF-52CD55B5183F}"/>
          </ac:spMkLst>
        </pc:spChg>
      </pc:sldChg>
      <pc:sldChg chg="addSp delSp modSp mod modAnim">
        <pc:chgData name="Khattab, Sherif" userId="c83b1e15-36f3-4f46-aceb-05aac24c545e" providerId="ADAL" clId="{2E7EFFB8-F922-4F56-852E-4459BEA0BE31}" dt="2021-09-07T14:27:28.534" v="105"/>
        <pc:sldMkLst>
          <pc:docMk/>
          <pc:sldMk cId="1573008784" sldId="464"/>
        </pc:sldMkLst>
        <pc:spChg chg="mod">
          <ac:chgData name="Khattab, Sherif" userId="c83b1e15-36f3-4f46-aceb-05aac24c545e" providerId="ADAL" clId="{2E7EFFB8-F922-4F56-852E-4459BEA0BE31}" dt="2021-09-07T14:27:09.771" v="75" actId="1037"/>
          <ac:spMkLst>
            <pc:docMk/>
            <pc:sldMk cId="1573008784" sldId="464"/>
            <ac:spMk id="6" creationId="{C4083FDE-DD25-D141-9AD0-82E710A65781}"/>
          </ac:spMkLst>
        </pc:spChg>
        <pc:spChg chg="add mod">
          <ac:chgData name="Khattab, Sherif" userId="c83b1e15-36f3-4f46-aceb-05aac24c545e" providerId="ADAL" clId="{2E7EFFB8-F922-4F56-852E-4459BEA0BE31}" dt="2021-09-07T14:27:06.482" v="68" actId="1076"/>
          <ac:spMkLst>
            <pc:docMk/>
            <pc:sldMk cId="1573008784" sldId="464"/>
            <ac:spMk id="19" creationId="{021D8331-A69A-4DEE-82C0-04E9339865AD}"/>
          </ac:spMkLst>
        </pc:spChg>
        <pc:spChg chg="add mod">
          <ac:chgData name="Khattab, Sherif" userId="c83b1e15-36f3-4f46-aceb-05aac24c545e" providerId="ADAL" clId="{2E7EFFB8-F922-4F56-852E-4459BEA0BE31}" dt="2021-09-07T14:26:16.073" v="53" actId="1076"/>
          <ac:spMkLst>
            <pc:docMk/>
            <pc:sldMk cId="1573008784" sldId="464"/>
            <ac:spMk id="20" creationId="{129B52FE-2780-49F0-9C88-A70CE0E108D6}"/>
          </ac:spMkLst>
        </pc:spChg>
        <pc:spChg chg="add del">
          <ac:chgData name="Khattab, Sherif" userId="c83b1e15-36f3-4f46-aceb-05aac24c545e" providerId="ADAL" clId="{2E7EFFB8-F922-4F56-852E-4459BEA0BE31}" dt="2021-09-07T14:26:38.824" v="59" actId="22"/>
          <ac:spMkLst>
            <pc:docMk/>
            <pc:sldMk cId="1573008784" sldId="464"/>
            <ac:spMk id="22" creationId="{9EDFC0E9-D579-4043-8BC0-4E502B475A84}"/>
          </ac:spMkLst>
        </pc:spChg>
        <pc:spChg chg="add del mod">
          <ac:chgData name="Khattab, Sherif" userId="c83b1e15-36f3-4f46-aceb-05aac24c545e" providerId="ADAL" clId="{2E7EFFB8-F922-4F56-852E-4459BEA0BE31}" dt="2021-09-07T14:26:44.604" v="63" actId="22"/>
          <ac:spMkLst>
            <pc:docMk/>
            <pc:sldMk cId="1573008784" sldId="464"/>
            <ac:spMk id="24" creationId="{71F8D534-AEB3-4385-A39E-4AF98EE96B86}"/>
          </ac:spMkLst>
        </pc:spChg>
        <pc:spChg chg="add mod">
          <ac:chgData name="Khattab, Sherif" userId="c83b1e15-36f3-4f46-aceb-05aac24c545e" providerId="ADAL" clId="{2E7EFFB8-F922-4F56-852E-4459BEA0BE31}" dt="2021-09-07T14:27:19.262" v="103" actId="1035"/>
          <ac:spMkLst>
            <pc:docMk/>
            <pc:sldMk cId="1573008784" sldId="464"/>
            <ac:spMk id="25" creationId="{B4363941-E39A-4627-B7F3-4F12EB886127}"/>
          </ac:spMkLst>
        </pc:spChg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256342455" sldId="49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6015564" sldId="500"/>
        </pc:sldMkLst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tiff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37D6AD9C-E09D-4F9C-82D0-2797CCDADE33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21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89046724-35FC-41CF-85CE-A7F441DB239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22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938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939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703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13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14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15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16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736217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2580452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58188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6433649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180021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678436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843628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6480013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695057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17133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12007" y="6117737"/>
            <a:ext cx="9842610" cy="895961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8747516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745133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5759091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6430617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20407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31264924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3489119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47961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9962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589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14F9D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43669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4EA21D-08FA-4B20-A909-77DC443E8FB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1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263" y="-22225"/>
            <a:ext cx="10080625" cy="1238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143000"/>
            <a:ext cx="4443412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050" y="1143000"/>
            <a:ext cx="4445000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C2BEF8-A553-48C6-93E0-9C8A3F11F74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187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E0E16C-10EA-4868-85C0-9851296F36D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552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046283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043" y="167993"/>
            <a:ext cx="9072563" cy="1539934"/>
          </a:xfrm>
        </p:spPr>
        <p:txBody>
          <a:bodyPr/>
          <a:lstStyle>
            <a:lvl1pPr>
              <a:defRPr sz="48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700043" y="1889919"/>
            <a:ext cx="9072563" cy="498903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6047" y="7157193"/>
            <a:ext cx="8876550" cy="40248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380545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sldNum="0"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726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</p:sldLayoutIdLst>
  <p:hf sldNum="0"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2022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F911A-0E93-424D-A7C0-08F06F31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an OS (roughly) work?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2A22AE-3222-084F-AF0E-62977A7107F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DCB847-9F1D-5341-9DFE-78012BEBC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003300"/>
            <a:ext cx="9855174" cy="65674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19ADCD0-87D2-0843-914C-98284C40A28E}"/>
              </a:ext>
            </a:extLst>
          </p:cNvPr>
          <p:cNvSpPr/>
          <p:nvPr/>
        </p:nvSpPr>
        <p:spPr bwMode="auto">
          <a:xfrm>
            <a:off x="1586753" y="1896035"/>
            <a:ext cx="2770094" cy="281043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1D625A-B9EB-944A-A8F5-EB85C3422A8C}"/>
              </a:ext>
            </a:extLst>
          </p:cNvPr>
          <p:cNvSpPr/>
          <p:nvPr/>
        </p:nvSpPr>
        <p:spPr bwMode="auto">
          <a:xfrm>
            <a:off x="4927586" y="1142999"/>
            <a:ext cx="4781190" cy="478715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12" name="Left-Right Arrow 11">
            <a:extLst>
              <a:ext uri="{FF2B5EF4-FFF2-40B4-BE49-F238E27FC236}">
                <a16:creationId xmlns:a16="http://schemas.microsoft.com/office/drawing/2014/main" id="{131A95A6-F759-5E46-90F7-2F8B57EDA500}"/>
              </a:ext>
            </a:extLst>
          </p:cNvPr>
          <p:cNvSpPr/>
          <p:nvPr/>
        </p:nvSpPr>
        <p:spPr bwMode="auto">
          <a:xfrm>
            <a:off x="4356847" y="3065929"/>
            <a:ext cx="570739" cy="363071"/>
          </a:xfrm>
          <a:prstGeom prst="leftRight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06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hardware interrupt?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726142" y="1450975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36149" y="149374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6849036" y="59451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6849036" y="15708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7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2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47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System Calls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9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596341"/>
            <a:ext cx="997533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81BAF8-89B8-4F4E-97C7-6E09325C3A54}"/>
              </a:ext>
            </a:extLst>
          </p:cNvPr>
          <p:cNvSpPr/>
          <p:nvPr/>
        </p:nvSpPr>
        <p:spPr bwMode="auto">
          <a:xfrm>
            <a:off x="0" y="3320716"/>
            <a:ext cx="10033000" cy="360947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4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Programming interface to OS services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Typically written in a </a:t>
            </a:r>
            <a:r>
              <a:rPr lang="en-US" altLang="en-US" dirty="0">
                <a:solidFill>
                  <a:srgbClr val="FF0000"/>
                </a:solidFill>
              </a:rPr>
              <a:t>high-level language </a:t>
            </a:r>
            <a:r>
              <a:rPr lang="en-US" altLang="en-US" dirty="0"/>
              <a:t>(C or C++)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API</a:t>
            </a:r>
            <a:r>
              <a:rPr lang="en-US" altLang="en-US" b="1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82" dirty="0"/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Win32 API </a:t>
            </a:r>
            <a:r>
              <a:rPr lang="en-US" altLang="en-US" dirty="0"/>
              <a:t>for Windows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POSIX API </a:t>
            </a:r>
            <a:r>
              <a:rPr lang="en-US" altLang="en-US" dirty="0"/>
              <a:t>for POSIX-based systems (including virtually all versions of UNIX, Linux, and Mac OS X), and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Java API</a:t>
            </a:r>
            <a:r>
              <a:rPr lang="en-US" altLang="en-US" dirty="0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Typically, there is a number associated with each system call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Each system call has a corresponding system call implementation function (part of the OS kernel)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System-call table </a:t>
            </a:r>
            <a:r>
              <a:rPr lang="en-US" altLang="en-US" dirty="0"/>
              <a:t>indexed according to these numbers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Each entry in the table contains the address of the corresponding system call implementation function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system call interface is the ISR corresponding to the </a:t>
            </a:r>
            <a:r>
              <a:rPr lang="en-US" altLang="en-US" dirty="0" err="1"/>
              <a:t>syscall</a:t>
            </a:r>
            <a:r>
              <a:rPr lang="en-US" altLang="en-US" dirty="0"/>
              <a:t> software interrupt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invokes the intended system call in OS kernel,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passes arguments if needed,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returns status of the system call and any return values</a:t>
            </a:r>
            <a:endParaRPr lang="en-US" altLang="en-US" sz="4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</a:t>
            </a:r>
            <a:r>
              <a:rPr lang="en-US" dirty="0" err="1"/>
              <a:t>syscall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8955791" y="258083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D8331-A69A-4DEE-82C0-04E9339865AD}"/>
              </a:ext>
            </a:extLst>
          </p:cNvPr>
          <p:cNvSpPr/>
          <p:nvPr/>
        </p:nvSpPr>
        <p:spPr bwMode="auto">
          <a:xfrm>
            <a:off x="9263785" y="2638975"/>
            <a:ext cx="769215" cy="292426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100" dirty="0" err="1">
                <a:latin typeface="Arial" charset="0"/>
                <a:cs typeface="Arial" charset="0"/>
              </a:rPr>
              <a:t>e</a:t>
            </a:r>
            <a:r>
              <a:rPr kumimoji="0" 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ax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</a:t>
            </a:r>
            <a:r>
              <a:rPr lang="en-US" sz="1100" dirty="0">
                <a:latin typeface="Arial" charset="0"/>
                <a:cs typeface="Arial" charset="0"/>
              </a:rPr>
              <a:t>&lt;-- 1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9B52FE-2780-49F0-9C88-A70CE0E108D6}"/>
              </a:ext>
            </a:extLst>
          </p:cNvPr>
          <p:cNvSpPr/>
          <p:nvPr/>
        </p:nvSpPr>
        <p:spPr bwMode="auto">
          <a:xfrm>
            <a:off x="3061269" y="1812386"/>
            <a:ext cx="331872" cy="26217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2000" dirty="0">
                <a:latin typeface="Arial" charset="0"/>
                <a:cs typeface="Arial" charset="0"/>
              </a:rPr>
              <a:t>1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363941-E39A-4627-B7F3-4F12EB886127}"/>
              </a:ext>
            </a:extLst>
          </p:cNvPr>
          <p:cNvSpPr/>
          <p:nvPr/>
        </p:nvSpPr>
        <p:spPr bwMode="auto">
          <a:xfrm>
            <a:off x="9265025" y="2951056"/>
            <a:ext cx="767975" cy="241300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800" dirty="0">
                <a:latin typeface="Arial" charset="0"/>
                <a:cs typeface="Arial" charset="0"/>
              </a:rPr>
              <a:t>i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nt 64</a:t>
            </a: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3366FF"/>
                </a:solidFill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3366FF"/>
                </a:solidFill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3366FF"/>
                </a:solidFill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2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XV6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65295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 0 due this Friday (soft deadline; not graded)</a:t>
            </a:r>
          </a:p>
          <a:p>
            <a:r>
              <a:rPr lang="en-US" dirty="0"/>
              <a:t>Homework 1 will be posted this Friday</a:t>
            </a:r>
          </a:p>
          <a:p>
            <a:r>
              <a:rPr lang="en-US" dirty="0"/>
              <a:t>Recitations start this week</a:t>
            </a:r>
          </a:p>
          <a:p>
            <a:r>
              <a:rPr lang="en-US" dirty="0"/>
              <a:t>VS Code setup tutorial on Piazza (also linked from Canvas)</a:t>
            </a:r>
          </a:p>
          <a:p>
            <a:r>
              <a:rPr lang="en-US" dirty="0"/>
              <a:t>Draft Slides linked from Canvas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a </a:t>
            </a:r>
            <a:r>
              <a:rPr lang="en-US" dirty="0" err="1"/>
              <a:t>syscall</a:t>
            </a:r>
            <a:r>
              <a:rPr lang="en-US" dirty="0"/>
              <a:t> is invoked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Parameter passing into a </a:t>
            </a:r>
            <a:r>
              <a:rPr lang="en-US" dirty="0" err="1"/>
              <a:t>syscall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Lab 1 you will add a system call to Xv6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D05B-A2EE-054E-A1B3-A0FB2491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972F0-7AEB-7E4E-BA50-1BB02E34D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tasks of an operating system</a:t>
            </a:r>
          </a:p>
          <a:p>
            <a:r>
              <a:rPr lang="en-US" dirty="0"/>
              <a:t>System Calls</a:t>
            </a:r>
          </a:p>
          <a:p>
            <a:pPr lvl="1"/>
            <a:r>
              <a:rPr lang="en-US" dirty="0"/>
              <a:t>What an interrupt is</a:t>
            </a:r>
          </a:p>
          <a:p>
            <a:pPr lvl="1"/>
            <a:r>
              <a:rPr lang="en-US" dirty="0"/>
              <a:t>What happens when an interrupt occurs</a:t>
            </a:r>
          </a:p>
          <a:p>
            <a:pPr lvl="1"/>
            <a:r>
              <a:rPr lang="en-US" dirty="0"/>
              <a:t>What a system call is</a:t>
            </a:r>
          </a:p>
          <a:p>
            <a:pPr lvl="1"/>
            <a:r>
              <a:rPr lang="en-US" dirty="0"/>
              <a:t>How system calls implemented</a:t>
            </a:r>
          </a:p>
          <a:p>
            <a:pPr lvl="1"/>
            <a:r>
              <a:rPr lang="en-US" dirty="0"/>
              <a:t>Effect of OS structure on system calls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5B808-2FD5-3D4F-B5F2-82937B73351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83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an Operating System?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</a:t>
            </a:r>
            <a:r>
              <a:rPr lang="en-US">
                <a:solidFill>
                  <a:srgbClr val="FF0000"/>
                </a:solidFill>
              </a:rPr>
              <a:t>program</a:t>
            </a:r>
            <a:r>
              <a:rPr lang="en-US"/>
              <a:t> that acts as an </a:t>
            </a:r>
            <a:r>
              <a:rPr lang="en-US">
                <a:solidFill>
                  <a:srgbClr val="FF0000"/>
                </a:solidFill>
              </a:rPr>
              <a:t>intermediary</a:t>
            </a:r>
            <a:r>
              <a:rPr lang="en-US"/>
              <a:t> between a user of a computer and the computer hardware</a:t>
            </a:r>
          </a:p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100" y="1900278"/>
            <a:ext cx="6775450" cy="5397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20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an OS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Manages</a:t>
            </a:r>
            <a:r>
              <a:rPr lang="en-US" dirty="0"/>
              <a:t> (controls and arbitrates) resources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Processors, Memory, Input/output devices, Communication devices, Storage, Software applications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Conflicting</a:t>
            </a:r>
            <a:r>
              <a:rPr lang="en-US" dirty="0"/>
              <a:t> goals: 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e.g., performance </a:t>
            </a:r>
            <a:r>
              <a:rPr lang="en-US" i="1" dirty="0"/>
              <a:t>vs.</a:t>
            </a:r>
            <a:r>
              <a:rPr lang="en-US" dirty="0"/>
              <a:t> utilization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Separation of policy and </a:t>
            </a:r>
            <a:r>
              <a:rPr lang="en-US" dirty="0" err="1"/>
              <a:t>mechansim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Provides </a:t>
            </a:r>
            <a:r>
              <a:rPr lang="en-US" altLang="en-US" dirty="0">
                <a:solidFill>
                  <a:srgbClr val="FF0000"/>
                </a:solidFill>
              </a:rPr>
              <a:t>abstractions</a:t>
            </a:r>
            <a:r>
              <a:rPr lang="en-US" altLang="en-US" dirty="0"/>
              <a:t> to application programs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Ease of use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Virtualization</a:t>
            </a:r>
            <a:endParaRPr lang="ar-SA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Protects</a:t>
            </a:r>
            <a:r>
              <a:rPr lang="en-US" dirty="0"/>
              <a:t>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095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Interrupts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</a:pPr>
            <a:r>
              <a:rPr lang="en-US" altLang="en-US" dirty="0"/>
              <a:t>Hardware or software: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Hardware interrupt by one of the devices 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Software interrupt (</a:t>
            </a:r>
            <a:r>
              <a:rPr lang="en-US" altLang="en-US" b="1" dirty="0">
                <a:solidFill>
                  <a:srgbClr val="3366FF"/>
                </a:solidFill>
              </a:rPr>
              <a:t>exception </a:t>
            </a:r>
            <a:r>
              <a:rPr lang="en-US" altLang="en-US" dirty="0"/>
              <a:t>or </a:t>
            </a:r>
            <a:r>
              <a:rPr lang="en-US" altLang="en-US" b="1" dirty="0">
                <a:solidFill>
                  <a:srgbClr val="3366FF"/>
                </a:solidFill>
              </a:rPr>
              <a:t>trap):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Software error (e.g., division by zero)</a:t>
            </a:r>
            <a:endParaRPr lang="en-US" altLang="en-US" b="1" dirty="0">
              <a:solidFill>
                <a:srgbClr val="3366FF"/>
              </a:solidFill>
            </a:endParaRP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Other process problems include processes trying to modify each other’s or the operating system’s memory (e.g., segmentation fault)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Request for operating system service (i.e., system call)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11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4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A6B11-50E3-CE46-876E-0B02C676A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Interrupt Descriptor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E5BB0-03E8-AE40-A4F5-172431C28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Interrupt transfers control to the </a:t>
            </a:r>
            <a:r>
              <a:rPr lang="en-US" altLang="en-US" dirty="0">
                <a:solidFill>
                  <a:srgbClr val="FF0000"/>
                </a:solidFill>
              </a:rPr>
              <a:t>interrupt service routine</a:t>
            </a:r>
            <a:r>
              <a:rPr lang="en-US" altLang="en-US" dirty="0"/>
              <a:t> (ISR)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ISRs are segments of code that determine what </a:t>
            </a:r>
            <a:r>
              <a:rPr lang="en-US" altLang="en-US" dirty="0">
                <a:solidFill>
                  <a:srgbClr val="FF0000"/>
                </a:solidFill>
              </a:rPr>
              <a:t>action</a:t>
            </a:r>
            <a:r>
              <a:rPr lang="en-US" altLang="en-US" dirty="0"/>
              <a:t> should be taken for each type of interrupt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part of the OS kernel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An</a:t>
            </a:r>
            <a:r>
              <a:rPr lang="en-US" altLang="en-US" b="1" dirty="0">
                <a:solidFill>
                  <a:srgbClr val="3366FF"/>
                </a:solidFill>
              </a:rPr>
              <a:t> interrupt</a:t>
            </a:r>
            <a:r>
              <a:rPr lang="en-US" altLang="en-US" i="1" dirty="0"/>
              <a:t> </a:t>
            </a:r>
            <a:r>
              <a:rPr lang="en-US" altLang="en-US" b="1" dirty="0">
                <a:solidFill>
                  <a:srgbClr val="3366FF"/>
                </a:solidFill>
              </a:rPr>
              <a:t>vector </a:t>
            </a:r>
            <a:r>
              <a:rPr lang="en-US" altLang="en-US" dirty="0"/>
              <a:t>contains the address of the ISR for one interrupt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An</a:t>
            </a:r>
            <a:r>
              <a:rPr lang="en-US" altLang="en-US" b="1" dirty="0">
                <a:solidFill>
                  <a:srgbClr val="3366FF"/>
                </a:solidFill>
              </a:rPr>
              <a:t> interrupt</a:t>
            </a:r>
            <a:r>
              <a:rPr lang="en-US" altLang="en-US" i="1" dirty="0"/>
              <a:t> </a:t>
            </a:r>
            <a:r>
              <a:rPr lang="en-US" altLang="en-US" b="1" dirty="0">
                <a:solidFill>
                  <a:srgbClr val="3366FF"/>
                </a:solidFill>
              </a:rPr>
              <a:t>vector table </a:t>
            </a:r>
            <a:r>
              <a:rPr lang="en-US" altLang="en-US" dirty="0"/>
              <a:t>is an array of interrupt vectors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chemeClr val="tx1"/>
                </a:solidFill>
              </a:rPr>
              <a:t>also known as </a:t>
            </a:r>
            <a:r>
              <a:rPr lang="en-US" altLang="en-US" b="1" dirty="0">
                <a:solidFill>
                  <a:srgbClr val="3366FF"/>
                </a:solidFill>
              </a:rPr>
              <a:t>interrupt descriptor table (IDT)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11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EB8AF-AE0C-134D-9087-CA80FF27127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80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Dual-mode Operation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Dual-mode </a:t>
            </a:r>
            <a:r>
              <a:rPr lang="en-US" altLang="en-US" dirty="0"/>
              <a:t>operation allows OS to protect itself and other system components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chemeClr val="tx1"/>
                </a:solidFill>
              </a:rPr>
              <a:t>At least two modes: </a:t>
            </a:r>
            <a:r>
              <a:rPr lang="en-US" altLang="en-US" b="1" dirty="0">
                <a:solidFill>
                  <a:srgbClr val="3366FF"/>
                </a:solidFill>
              </a:rPr>
              <a:t>user mode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3366FF"/>
                </a:solidFill>
              </a:rPr>
              <a:t>kernel mode 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Mode bit(s) </a:t>
            </a:r>
            <a:r>
              <a:rPr lang="en-US" altLang="en-US" dirty="0"/>
              <a:t>provided by hardware (inside CPU registers)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Provides ability to distinguish when system is running user code or kernel code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Some instructions designated as </a:t>
            </a:r>
            <a:r>
              <a:rPr lang="en-US" altLang="en-US" b="1" dirty="0">
                <a:solidFill>
                  <a:srgbClr val="3366FF"/>
                </a:solidFill>
              </a:rPr>
              <a:t>privileged</a:t>
            </a:r>
            <a:r>
              <a:rPr lang="en-US" altLang="en-US" dirty="0"/>
              <a:t>, only executable in kernel mode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Some memory addresses designated as </a:t>
            </a:r>
            <a:r>
              <a:rPr lang="en-US" altLang="en-US" b="1" dirty="0">
                <a:solidFill>
                  <a:srgbClr val="3366FF"/>
                </a:solidFill>
              </a:rPr>
              <a:t>privileged</a:t>
            </a:r>
            <a:r>
              <a:rPr lang="en-US" altLang="en-US" dirty="0"/>
              <a:t>, only accessible in kernel mode</a:t>
            </a:r>
          </a:p>
          <a:p>
            <a:pPr marL="1714500" lvl="3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Therefore, we get segmentation fault on null (i.e., 0) pointer dereference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Interrupts change mode to kernel</a:t>
            </a:r>
          </a:p>
          <a:p>
            <a:pPr marL="1714500" lvl="3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return from interrupt resets mode back to user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Increasingly CPUs support multi-mode operations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virtual machine manager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VMM</a:t>
            </a:r>
            <a:r>
              <a:rPr lang="en-US" altLang="en-US" dirty="0"/>
              <a:t>) mode for guest </a:t>
            </a:r>
            <a:r>
              <a:rPr lang="en-US" altLang="en-US" b="1" dirty="0">
                <a:solidFill>
                  <a:srgbClr val="3366FF"/>
                </a:solidFill>
              </a:rPr>
              <a:t>VMs</a:t>
            </a:r>
            <a:endParaRPr lang="en-US" altLang="en-US" sz="1764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52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What happens when an interrupt occurs?</a:t>
            </a:r>
          </a:p>
        </p:txBody>
      </p:sp>
      <p:sp>
        <p:nvSpPr>
          <p:cNvPr id="35843" name="Rectangle 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The CPU transitions from User Mode to Kernel Mode</a:t>
            </a:r>
          </a:p>
        </p:txBody>
      </p:sp>
      <p:pic>
        <p:nvPicPr>
          <p:cNvPr id="3584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2" y="2229491"/>
            <a:ext cx="10073114" cy="3108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689BA4-0708-C44B-8F21-8606EAAA849B}"/>
              </a:ext>
            </a:extLst>
          </p:cNvPr>
          <p:cNvCxnSpPr/>
          <p:nvPr/>
        </p:nvCxnSpPr>
        <p:spPr bwMode="auto">
          <a:xfrm>
            <a:off x="348916" y="6015789"/>
            <a:ext cx="8181473" cy="0"/>
          </a:xfrm>
          <a:prstGeom prst="straightConnector1">
            <a:avLst/>
          </a:prstGeom>
          <a:solidFill>
            <a:srgbClr val="00B8FF"/>
          </a:solidFill>
          <a:ln w="444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8DBF07F-B911-154F-9782-A42734F2BAF3}"/>
              </a:ext>
            </a:extLst>
          </p:cNvPr>
          <p:cNvSpPr txBox="1"/>
          <p:nvPr/>
        </p:nvSpPr>
        <p:spPr>
          <a:xfrm>
            <a:off x="4227482" y="5683111"/>
            <a:ext cx="689035" cy="288220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A30013-DE99-EB40-883C-E5E5678CCB45}"/>
              </a:ext>
            </a:extLst>
          </p:cNvPr>
          <p:cNvSpPr txBox="1"/>
          <p:nvPr/>
        </p:nvSpPr>
        <p:spPr>
          <a:xfrm>
            <a:off x="4572000" y="4620126"/>
            <a:ext cx="2009274" cy="288220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execute ISR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EE18E6-AA23-5245-954E-97F5B88AF2AE}"/>
              </a:ext>
            </a:extLst>
          </p:cNvPr>
          <p:cNvSpPr txBox="1"/>
          <p:nvPr/>
        </p:nvSpPr>
        <p:spPr>
          <a:xfrm>
            <a:off x="6083968" y="3074992"/>
            <a:ext cx="2205790" cy="288220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return from ISR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72360E-79AE-4241-887F-3BB3ED4A3C69}"/>
              </a:ext>
            </a:extLst>
          </p:cNvPr>
          <p:cNvSpPr txBox="1"/>
          <p:nvPr/>
        </p:nvSpPr>
        <p:spPr>
          <a:xfrm>
            <a:off x="3386887" y="2979421"/>
            <a:ext cx="2009274" cy="479362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interrupt</a:t>
            </a:r>
          </a:p>
          <a:p>
            <a:pPr algn="ctr"/>
            <a:r>
              <a:rPr lang="en-US" dirty="0"/>
              <a:t>occurs</a:t>
            </a:r>
          </a:p>
        </p:txBody>
      </p:sp>
    </p:spTree>
    <p:extLst>
      <p:ext uri="{BB962C8B-B14F-4D97-AF65-F5344CB8AC3E}">
        <p14:creationId xmlns:p14="http://schemas.microsoft.com/office/powerpoint/2010/main" val="3282578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1041</Words>
  <Application>Microsoft Macintosh PowerPoint</Application>
  <PresentationFormat>Custom</PresentationFormat>
  <Paragraphs>161</Paragraphs>
  <Slides>22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Helvetica</vt:lpstr>
      <vt:lpstr>Times New Roman</vt:lpstr>
      <vt:lpstr>Verdana</vt:lpstr>
      <vt:lpstr>Office Theme</vt:lpstr>
      <vt:lpstr>1_Office Theme</vt:lpstr>
      <vt:lpstr>Introduction to Operating Systems CS/COE 1550</vt:lpstr>
      <vt:lpstr>Announcements</vt:lpstr>
      <vt:lpstr>Agenda</vt:lpstr>
      <vt:lpstr>What is an Operating System?</vt:lpstr>
      <vt:lpstr>What does an OS do?</vt:lpstr>
      <vt:lpstr>Interrupts</vt:lpstr>
      <vt:lpstr>Interrupt Descriptor Table</vt:lpstr>
      <vt:lpstr>Dual-mode Operation</vt:lpstr>
      <vt:lpstr>What happens when an interrupt occurs?</vt:lpstr>
      <vt:lpstr>How does an OS (roughly) work?</vt:lpstr>
      <vt:lpstr>What happens on a hardware interrupt?</vt:lpstr>
      <vt:lpstr>System Calls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Xv6 Code Walkthrough</vt:lpstr>
      <vt:lpstr>Traditional UNIX System Structure</vt:lpstr>
      <vt:lpstr>Microkernel System Structure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2022-01-13T14:13:50Z</dcterms:modified>
</cp:coreProperties>
</file>

<file path=docProps/thumbnail.jpeg>
</file>